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7" r:id="rId5"/>
    <p:sldId id="26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</a:t>
            </a:r>
          </a:p>
          <a:p>
            <a:pPr>
              <a:defRPr/>
            </a:pPr>
            <a:r>
              <a:rPr lang="en-US"/>
              <a:t>Mochila Segura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Hoja2!$B$38:$B$49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Hoja2!$C$38:$C$49</c:f>
              <c:numCache>
                <c:formatCode>General</c:formatCode>
                <c:ptCount val="12"/>
                <c:pt idx="0">
                  <c:v>8</c:v>
                </c:pt>
                <c:pt idx="1">
                  <c:v>11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0-421B-9635-23F408CCB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54128"/>
        <c:axId val="278363696"/>
        <c:axId val="0"/>
      </c:bar3DChart>
      <c:catAx>
        <c:axId val="2783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3696"/>
        <c:crosses val="autoZero"/>
        <c:auto val="1"/>
        <c:lblAlgn val="ctr"/>
        <c:lblOffset val="100"/>
        <c:noMultiLvlLbl val="0"/>
      </c:catAx>
      <c:valAx>
        <c:axId val="27836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66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44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48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23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0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74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546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57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0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87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1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6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98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72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8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14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Mochila Segura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82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611982"/>
              </p:ext>
            </p:extLst>
          </p:nvPr>
        </p:nvGraphicFramePr>
        <p:xfrm>
          <a:off x="691376" y="1025911"/>
          <a:ext cx="9144000" cy="479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40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1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19061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239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Mochila Segura</vt:lpstr>
      <vt:lpstr>Presentación de PowerPoint</vt:lpstr>
      <vt:lpstr>INFORMACION GENERAL</vt:lpstr>
      <vt:lpstr> 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14</cp:revision>
  <dcterms:created xsi:type="dcterms:W3CDTF">2020-08-07T01:49:50Z</dcterms:created>
  <dcterms:modified xsi:type="dcterms:W3CDTF">2020-08-18T19:40:31Z</dcterms:modified>
</cp:coreProperties>
</file>